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0" r:id="rId5"/>
    <p:sldId id="291" r:id="rId6"/>
    <p:sldId id="258" r:id="rId7"/>
    <p:sldId id="288" r:id="rId8"/>
    <p:sldId id="281" r:id="rId9"/>
    <p:sldId id="282" r:id="rId10"/>
    <p:sldId id="283" r:id="rId11"/>
    <p:sldId id="284" r:id="rId12"/>
    <p:sldId id="290" r:id="rId13"/>
    <p:sldId id="287" r:id="rId14"/>
    <p:sldId id="293" r:id="rId15"/>
    <p:sldId id="294" r:id="rId16"/>
    <p:sldId id="292" r:id="rId17"/>
    <p:sldId id="26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79"/>
    <a:srgbClr val="9B0B00"/>
    <a:srgbClr val="007635"/>
    <a:srgbClr val="CC0000"/>
    <a:srgbClr val="13B723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9" autoAdjust="0"/>
    <p:restoredTop sz="94664"/>
  </p:normalViewPr>
  <p:slideViewPr>
    <p:cSldViewPr>
      <p:cViewPr varScale="1">
        <p:scale>
          <a:sx n="108" d="100"/>
          <a:sy n="108" d="100"/>
        </p:scale>
        <p:origin x="14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5F0D-5880-434C-B3EC-94AA939FAA53}" type="datetimeFigureOut">
              <a:rPr lang="de-AT" smtClean="0"/>
              <a:pPr/>
              <a:t>02.05.2023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l@lechner-kunststoffteile.at" TargetMode="External"/><Relationship Id="rId2" Type="http://schemas.openxmlformats.org/officeDocument/2006/relationships/hyperlink" Target="http://www.lechner-kunststoffteile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Himmel, draußen enthält.&#10;&#10;Automatisch generierte Beschreibung">
            <a:extLst>
              <a:ext uri="{FF2B5EF4-FFF2-40B4-BE49-F238E27FC236}">
                <a16:creationId xmlns:a16="http://schemas.microsoft.com/office/drawing/2014/main" id="{0719EBBF-01FE-B04B-8DDF-5E10ECE8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7"/>
            <a:ext cx="9144000" cy="5600943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2E4AFD6-7B0A-764A-B415-243E5DAD6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"/>
            <a:ext cx="2772308" cy="103041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E8425F3-9345-B147-B417-6EC56F9F997D}"/>
              </a:ext>
            </a:extLst>
          </p:cNvPr>
          <p:cNvSpPr txBox="1">
            <a:spLocks noChangeAspect="1"/>
          </p:cNvSpPr>
          <p:nvPr/>
        </p:nvSpPr>
        <p:spPr>
          <a:xfrm>
            <a:off x="7991872" y="1330176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2023</a:t>
            </a:r>
            <a:endParaRPr lang="de-DE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05C51C48-6198-814E-95EE-43713BC12BF3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845DE622-395A-EE4C-9689-921332CE8F0A}"/>
              </a:ext>
            </a:extLst>
          </p:cNvPr>
          <p:cNvCxnSpPr>
            <a:cxnSpLocks/>
          </p:cNvCxnSpPr>
          <p:nvPr/>
        </p:nvCxnSpPr>
        <p:spPr>
          <a:xfrm>
            <a:off x="5868144" y="1196752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844824"/>
            <a:ext cx="4186808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IM HAUS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1K &amp; 2K-Spritzguss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Vacuum-Formen (Fläche: 756x565mm)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Laserbeschriftungen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Plandruck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Ultraschallschweißen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Montagearbeiten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Laserschweißen (Metall)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CT-Scannen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Drehen, Fräsen (4-Achs, 40-fach Wechsler), </a:t>
            </a:r>
            <a:br>
              <a:rPr lang="de-AT" sz="1600" dirty="0"/>
            </a:br>
            <a:r>
              <a:rPr lang="de-AT" sz="1600" dirty="0"/>
              <a:t>Erodieren, Drahtschneiden/-Erodieren</a:t>
            </a:r>
            <a:br>
              <a:rPr lang="de-AT" sz="1600" dirty="0"/>
            </a:br>
            <a:r>
              <a:rPr lang="de-AT" sz="1600" dirty="0"/>
              <a:t>(5-Achs), Planschleifen, Rundschleifen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2250" y="1890763"/>
            <a:ext cx="3599412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667722" y="4877123"/>
            <a:ext cx="2016224" cy="143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UV-Laserbeschriftungsanlage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9653224-F810-824C-B9B4-A1746415B855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09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4A3ABEB-CE8B-C44C-94BC-CE70818B1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2EBFDB5A-FBA8-9A46-8DBD-E509715BC9AA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6F4969E9-4968-0442-AE35-FDE6A6B8E3F6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D8169B6B-62B6-344F-BA45-D3A1FCB114F8}"/>
              </a:ext>
            </a:extLst>
          </p:cNvPr>
          <p:cNvSpPr txBox="1">
            <a:spLocks noChangeAspect="1"/>
          </p:cNvSpPr>
          <p:nvPr/>
        </p:nvSpPr>
        <p:spPr>
          <a:xfrm>
            <a:off x="5364088" y="5393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FERTIGUNGSTECHNOLOGIEN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55F25A6-6F81-0347-A123-5151EAC1F942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D045347-1502-534D-B4DB-E55BE90DF8B5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594088"/>
            <a:ext cx="339472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WERKZEUG IM HAUS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Wartungen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Reparaturen und Service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Aufbewahrung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 von Neuwerkzeugen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771790" y="5760779"/>
            <a:ext cx="2133389" cy="117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Fräsmaschine </a:t>
            </a:r>
            <a:r>
              <a:rPr kumimoji="0" lang="de-A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Micron</a:t>
            </a:r>
            <a:r>
              <a:rPr kumimoji="0" lang="de-AT" sz="1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1000 Pro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r="6692" b="7841"/>
          <a:stretch/>
        </p:blipFill>
        <p:spPr>
          <a:xfrm>
            <a:off x="4860032" y="1600199"/>
            <a:ext cx="3474690" cy="4114800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E5FB9ACE-DBAB-6340-A887-09D321829230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10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F2F2C93-0976-D94C-AB22-AE77728C0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8AAA713A-2967-F449-BFA7-88093F5E4EEA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8287E686-2826-A446-9C3B-C62EEF844FE1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E5722778-4E32-F64B-B2FD-3DB9F9E4C0D4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ZUSATZLEISTUNGEN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898A8E7F-79CC-8145-90B5-9CB8F98610C4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18BAFEAF-531D-1F42-87C3-C4E4BCEDD8D3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361862"/>
            <a:ext cx="3275856" cy="6269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WERKZEUGNEUANSCHAFFUNGEN</a:t>
            </a:r>
          </a:p>
          <a:p>
            <a:pPr marL="0" indent="0">
              <a:buNone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Über bewerte Partner in Österreich</a:t>
            </a:r>
          </a:p>
        </p:txBody>
      </p:sp>
      <p:pic>
        <p:nvPicPr>
          <p:cNvPr id="2050" name="Picture 2" descr="C:\Users\Berni\Desktop\Referat\IMG_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795251" y="1944546"/>
            <a:ext cx="4056935" cy="3042589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230414" y="5491633"/>
            <a:ext cx="1440160" cy="212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WKZ-Aufbewahrung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8581A59B-BACC-9947-A717-69811B7F4129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11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74F8B6D-6DBB-F248-BD82-ABEDA8519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620C41EC-663B-6E4E-8AD7-C9A7EB5ECBE9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D72C4392-B958-1846-B9F0-C85B1FCBC892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5458FD-F73A-FA4E-AD01-40D6C8A390F0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ZUSATZLEISTUNGEN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8571D26-5834-5D4D-BB90-41FBF9129CB9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8ABD675A-35E1-EC45-993B-F84BFF7DEE61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7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5488" y="1763091"/>
            <a:ext cx="353873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WAREN-LAGER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3200 m² 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2800 EUR-Stellplätze</a:t>
            </a: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rgbClr val="008679"/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OPTION: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Vorrat bei Lechner einlagern lassen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Sofortige Auslieferung der Ware bei Bestellung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044224" y="5037167"/>
            <a:ext cx="1440160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Warenlager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1" name="Picture 2" descr="C:\Users\Berni\Desktop\Referat\IMG_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871" y="1844824"/>
            <a:ext cx="4224625" cy="3168352"/>
          </a:xfrm>
          <a:prstGeom prst="rect">
            <a:avLst/>
          </a:prstGeom>
          <a:noFill/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8F92978B-0A7A-FC4C-9018-66C34C22E572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12</a:t>
            </a: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B926C8A-67AC-3B46-9553-DF3DEBD8C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BCD5A6DC-2927-D048-BD03-6EACA9F93A99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129925FD-E2CF-A444-847B-9E65C9B1E018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6DB16F0-63C6-904F-8B59-399BDD752C38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ZUSATZLEISTUNGEN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CB68ACA8-7177-E24C-AE64-AD39EE692A80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0BDEAEF6-9816-CA45-8B83-65AA119A7110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26" y="1182967"/>
            <a:ext cx="4223942" cy="47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6390" r="19895" b="12182"/>
          <a:stretch/>
        </p:blipFill>
        <p:spPr>
          <a:xfrm>
            <a:off x="634090" y="3639195"/>
            <a:ext cx="2978983" cy="194528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7614133" y="2147683"/>
            <a:ext cx="936105" cy="163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CT-System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39552" y="5608653"/>
            <a:ext cx="3117325" cy="163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CT-Ergebnis: 3D, 2D mit schichtweiser Ansicht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BB0EE588-32B8-FF46-97C6-7FAA44BD09B9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13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C65A4F3-6835-2841-A9C0-171979125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AD5A1D1-6E13-184C-9506-01E4F72EBB41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40FC72D9-B671-ED49-B2C3-39D96011817F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83AD5594-1467-EE4B-A77F-4F9DF1D27AED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CT-SCAN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BCEAB7E-831A-E745-82D6-E67E560D77DF}"/>
              </a:ext>
            </a:extLst>
          </p:cNvPr>
          <p:cNvCxnSpPr>
            <a:cxnSpLocks/>
          </p:cNvCxnSpPr>
          <p:nvPr/>
        </p:nvCxnSpPr>
        <p:spPr>
          <a:xfrm>
            <a:off x="32758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52AFB8F5-C154-3A43-AD5D-E00FFA3BEBA0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 txBox="1">
            <a:spLocks/>
          </p:cNvSpPr>
          <p:nvPr/>
        </p:nvSpPr>
        <p:spPr>
          <a:xfrm>
            <a:off x="545442" y="1268760"/>
            <a:ext cx="4705189" cy="223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Computertomographie 2021 in unserer Qualitätssicherung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mögliche Scangröße: Ø730mmx950mm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Vollständiges Röntgen, Digitalisieren und Vermessen von Kunststoffteilen und Baugruppen 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Beurteilung von Teile-Innenleben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Porenanalysen, .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Step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Datenerstellung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Soll-/Ist 3D-Vergleiche, und vieles mehr….</a:t>
            </a:r>
          </a:p>
          <a:p>
            <a:pPr>
              <a:buFont typeface="Arial" pitchFamily="34" charset="0"/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7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>
          <a:xfrm>
            <a:off x="511722" y="1268760"/>
            <a:ext cx="3844255" cy="324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Computertomographie 2021 in unserer Qualitätssicherung</a:t>
            </a:r>
          </a:p>
          <a:p>
            <a:pPr marL="0" indent="0">
              <a:spcBef>
                <a:spcPts val="300"/>
              </a:spcBef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mögliche Scangröße: Ø730mmx950mm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Vollständiges Röntgen, Digitalisieren und Vermessen von Kunststoffteilen und Baugruppen 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Beurteilung von Teile-Innenleben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Porenanalysen, .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Step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Datenerstellung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Soll-/Ist 3D-Vergleiche, und vieles mehr….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716016" y="5622779"/>
            <a:ext cx="1919535" cy="226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Flächiger Soll-/Ist Vergleich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2EC95D-60C3-409A-B374-E6D2C6CA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16024" r="28748" b="15937"/>
          <a:stretch/>
        </p:blipFill>
        <p:spPr>
          <a:xfrm>
            <a:off x="4788024" y="3464967"/>
            <a:ext cx="3572569" cy="215292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AF75764-2F85-428A-B8A4-7C6F42D03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15759" r="25663" b="16202"/>
          <a:stretch/>
        </p:blipFill>
        <p:spPr>
          <a:xfrm>
            <a:off x="4788024" y="1340768"/>
            <a:ext cx="3572569" cy="2041621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F0A8AD8E-7945-D14D-904A-F9DE042E45F3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14</a:t>
            </a:r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AE9165-FCD8-814C-B1F7-35D6AF3F7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EB8D70D6-2C53-0E4D-8572-EC21F7563A9F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0A912C16-B067-844D-89B2-CC19C38EA196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CB30B65D-5E1A-0B4C-B525-3421B4EF1C81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CT-SCAN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8884DD3-9087-7C47-A94B-7D4724C187DD}"/>
              </a:ext>
            </a:extLst>
          </p:cNvPr>
          <p:cNvCxnSpPr>
            <a:cxnSpLocks/>
          </p:cNvCxnSpPr>
          <p:nvPr/>
        </p:nvCxnSpPr>
        <p:spPr>
          <a:xfrm>
            <a:off x="32758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8F5B3586-0FF3-C049-A78C-DCB24056ADDE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7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>
          <a:xfrm>
            <a:off x="2220419" y="1552605"/>
            <a:ext cx="4703161" cy="3960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buNone/>
            </a:pPr>
            <a:r>
              <a:rPr lang="de-AT" sz="1600" dirty="0">
                <a:solidFill>
                  <a:srgbClr val="008679"/>
                </a:solidFill>
              </a:rPr>
              <a:t>PLANUNGEN FÜR 2023/24: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Ausbau Computertomographie und Ausschöpfen der Möglichkeiten 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Ausbau Thermoformen (aktuelle Grundfläche 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von 756x565mm möglich)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Erweiterung Großmaschinenpark 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Tendenzen fortführen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Organisches Wachstum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Maschinenanschaffungen 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Lagerfläche schaffen 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Investitionen nach Kundenwunsch </a:t>
            </a:r>
          </a:p>
          <a:p>
            <a:pPr>
              <a:buFont typeface="Arial" pitchFamily="34" charset="0"/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723AAF2-77EB-3048-9C8A-D6AD98FB6009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15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667DD0-1C39-EC42-BA52-E8B05733B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07281CA6-55C2-5946-A931-BF2868B1EF6E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B097AA9-BBE7-D747-82BE-C5975CBA6996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5EF600A5-6528-C146-A54D-F456807A7870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ZUKUNFT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6D7B32D-CDEC-CB45-A3DA-E35BEC409C85}"/>
              </a:ext>
            </a:extLst>
          </p:cNvPr>
          <p:cNvCxnSpPr>
            <a:cxnSpLocks/>
          </p:cNvCxnSpPr>
          <p:nvPr/>
        </p:nvCxnSpPr>
        <p:spPr>
          <a:xfrm>
            <a:off x="32758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3C2DB102-23BE-EE4E-8C6D-B42A3FC9322A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0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51720" y="2348880"/>
            <a:ext cx="5040560" cy="278862"/>
          </a:xfrm>
        </p:spPr>
        <p:txBody>
          <a:bodyPr>
            <a:noAutofit/>
          </a:bodyPr>
          <a:lstStyle/>
          <a:p>
            <a:r>
              <a:rPr lang="de-AT" sz="1800" dirty="0">
                <a:solidFill>
                  <a:srgbClr val="008679"/>
                </a:solidFill>
                <a:latin typeface="+mn-lt"/>
              </a:rPr>
              <a:t>VIELEN DANK FÜR IHRE AUFMERKSAMKEIT</a:t>
            </a:r>
          </a:p>
        </p:txBody>
      </p:sp>
      <p:sp>
        <p:nvSpPr>
          <p:cNvPr id="5" name="Rechteck 4"/>
          <p:cNvSpPr/>
          <p:nvPr/>
        </p:nvSpPr>
        <p:spPr>
          <a:xfrm>
            <a:off x="2361587" y="3575267"/>
            <a:ext cx="44208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weitere Informationen besuchen Sie uns unter:</a:t>
            </a:r>
          </a:p>
          <a:p>
            <a:pPr algn="ctr"/>
            <a:r>
              <a:rPr lang="de-AT" sz="1600" u="sng" dirty="0">
                <a:solidFill>
                  <a:srgbClr val="0086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www.lechner-kunststoffteile.at</a:t>
            </a:r>
            <a:r>
              <a:rPr lang="de-AT" sz="1600" u="sng" dirty="0">
                <a:solidFill>
                  <a:srgbClr val="008679"/>
                </a:solidFill>
              </a:rPr>
              <a:t> </a:t>
            </a:r>
          </a:p>
          <a:p>
            <a:pPr algn="ctr"/>
            <a:endParaRPr lang="de-AT" sz="16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Hr. Bernhard Lechner 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rgbClr val="0086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bl@lechner-kunststoffteile.at</a:t>
            </a:r>
            <a:r>
              <a:rPr lang="de-AT" sz="1600" dirty="0">
                <a:solidFill>
                  <a:srgbClr val="008679"/>
                </a:solidFill>
              </a:rPr>
              <a:t> 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910B55EF-A414-2B4E-822B-9AAF10B6ED2A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16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13866E-5822-5540-9DC9-4EF5497F9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413DA4E-4C53-EC48-8BF4-EC6C69678A61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3BDE186-28D8-1140-B020-27FBC81D9422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8590F91-7E5B-DA4C-A04F-8FA5EFA968BF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ABSCHLUSS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B8B827C8-8926-F645-8FD9-3B2A2435CF78}"/>
              </a:ext>
            </a:extLst>
          </p:cNvPr>
          <p:cNvCxnSpPr>
            <a:cxnSpLocks/>
          </p:cNvCxnSpPr>
          <p:nvPr/>
        </p:nvCxnSpPr>
        <p:spPr>
          <a:xfrm>
            <a:off x="32758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4D49B5A0-DFD5-5842-97A1-827FE76606B0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30872" y="2508901"/>
            <a:ext cx="3275856" cy="1840198"/>
          </a:xfrm>
        </p:spPr>
        <p:txBody>
          <a:bodyPr>
            <a:noAutofit/>
          </a:bodyPr>
          <a:lstStyle/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Firmengeschichte</a:t>
            </a: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Lechner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Ges.m.b.H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– Heute</a:t>
            </a: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Fertigungstechnologien </a:t>
            </a: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Serviceleistungen</a:t>
            </a: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CT-Scan Technologie am Standort</a:t>
            </a: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Lechner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Ges.m.b.H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– 2023/24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01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032F5A7E-8809-E149-B1EC-3E1637484951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734C4507-B1FE-6449-B926-5C4E1A7AAF2A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535A864-85AB-BF46-99CA-52912DE92EA0}"/>
              </a:ext>
            </a:extLst>
          </p:cNvPr>
          <p:cNvSpPr txBox="1">
            <a:spLocks noChangeAspect="1"/>
          </p:cNvSpPr>
          <p:nvPr/>
        </p:nvSpPr>
        <p:spPr>
          <a:xfrm>
            <a:off x="6234072" y="539388"/>
            <a:ext cx="22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INHALTSVERZEICHNIS</a:t>
            </a:r>
            <a:endParaRPr lang="de-DE" dirty="0">
              <a:solidFill>
                <a:srgbClr val="008679"/>
              </a:solidFill>
            </a:endParaRPr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B843B68A-A2F4-A54E-943B-FB0412BB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9F7B1092-E4A8-3747-98AC-8FC829A69FFD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C86F462-6377-8348-82B7-6B654B08D80F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8840"/>
            <a:ext cx="4757700" cy="3479269"/>
          </a:xfrm>
        </p:spPr>
        <p:txBody>
          <a:bodyPr>
            <a:normAutofit/>
          </a:bodyPr>
          <a:lstStyle/>
          <a:p>
            <a:pPr marL="0" indent="0"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Gründer	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Hr. Christian Lechner</a:t>
            </a: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1996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Gründung</a:t>
            </a:r>
          </a:p>
          <a:p>
            <a:pPr>
              <a:buClr>
                <a:srgbClr val="008679"/>
              </a:buClr>
              <a:buAutoNum type="arabicPlain" startAt="1996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2001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Übersiedlung nach Bad Vöslau</a:t>
            </a:r>
          </a:p>
          <a:p>
            <a:pPr>
              <a:buClr>
                <a:srgbClr val="008679"/>
              </a:buClr>
              <a:buAutoNum type="arabicPlain" startAt="2001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2003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Lagererweiterung um 500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Palettenplätze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2003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2008	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Maschinenparkerweiterung auf 400 Tonnen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ED45C36-BB78-0C48-B5C5-7C54B1C47A76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de-AT" sz="1200" dirty="0">
                <a:solidFill>
                  <a:srgbClr val="008679"/>
                </a:solidFill>
                <a:cs typeface="Arial" pitchFamily="34" charset="0"/>
              </a:rPr>
              <a:t>02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9878566-0189-944E-A29E-7ED3D4277C86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827B6E2C-E47C-104E-9DB7-C681D8E26994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3D132B-9564-F542-8792-313E55292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540C475-7483-2247-8302-CA6E07117631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FIRMENGESCHICHTE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5EBA7D8-4EBA-E746-93E6-C788856C19FE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212FFE26-710A-E446-AABC-7E3C479592C2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45442" y="2441366"/>
            <a:ext cx="4458606" cy="1957247"/>
          </a:xfrm>
        </p:spPr>
        <p:txBody>
          <a:bodyPr>
            <a:noAutofit/>
          </a:bodyPr>
          <a:lstStyle/>
          <a:p>
            <a:pPr>
              <a:buClr>
                <a:srgbClr val="008679"/>
              </a:buClr>
              <a:buAutoNum type="arabicPlain" startAt="2013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Produktions-/Lagererweiterung,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Erweiterung Großmaschinenpark (800 t)</a:t>
            </a:r>
          </a:p>
          <a:p>
            <a:pPr>
              <a:buClr>
                <a:srgbClr val="008679"/>
              </a:buClr>
              <a:buAutoNum type="arabicPlain" startAt="2013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2017	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Anschaffung 4 weitere Spritzgieß-	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maschine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(160 bis 300 tonnen)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187740" y="4229317"/>
            <a:ext cx="1584176" cy="169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Produktionshalle 2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" name="Picture 2" descr="C:\Users\DELL03\.jssc\Desktop\51ad36_1b77deb7570b4ba49bf7163e55ae89e9_m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41365"/>
            <a:ext cx="3096344" cy="17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8105582D-9A22-914E-99FE-0E0AD6E79AD4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03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FBD9CE-1CCD-4340-93F8-736B8CBA9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B1478DB-BC05-D24E-BEEC-3CB18348D698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91362D6-5C68-0544-9A08-C062B31B9DA3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705A185-1CA8-BB4F-A55E-75F951BDF283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FIRMENGESCHICHTE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316679E-D07F-8C45-83EA-CA3463CD848E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132E5BF-7E68-F045-B073-CB1BAE870D8E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45442" y="1914273"/>
            <a:ext cx="4242582" cy="3314927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Clr>
                <a:srgbClr val="008679"/>
              </a:buClr>
              <a:buAutoNum type="arabicPlain" startAt="2018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Produktions-/Lagererweiterung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um 600m²</a:t>
            </a:r>
          </a:p>
          <a:p>
            <a:pPr>
              <a:spcBef>
                <a:spcPts val="300"/>
              </a:spcBef>
              <a:buClr>
                <a:srgbClr val="008679"/>
              </a:buClr>
              <a:buAutoNum type="arabicPlain" startAt="2018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2020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Erweiterung Großmaschinenpark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AT" sz="1600" dirty="0">
                <a:solidFill>
                  <a:srgbClr val="008679"/>
                </a:solidFill>
              </a:rPr>
              <a:t>•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1000 Tonnen Schließkraft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AT" sz="1600" dirty="0">
                <a:solidFill>
                  <a:srgbClr val="008679"/>
                </a:solidFill>
              </a:rPr>
              <a:t>•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Teilegewichte bis 6kg</a:t>
            </a:r>
          </a:p>
          <a:p>
            <a:pPr>
              <a:buClr>
                <a:srgbClr val="008679"/>
              </a:buClr>
              <a:buAutoNum type="arabicPlain" startAt="2020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AutoNum type="arabicPlain" startAt="2021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Fertigstellung Erweiterung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2000m² Produktion</a:t>
            </a:r>
          </a:p>
          <a:p>
            <a:pPr>
              <a:spcBef>
                <a:spcPts val="300"/>
              </a:spcBef>
              <a:buClr>
                <a:srgbClr val="008679"/>
              </a:buClr>
              <a:buAutoNum type="arabicPlain" startAt="2021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AutoNum type="arabicPlain" startAt="2021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Inbetriebnahme 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Vacuum-Form-Maschine</a:t>
            </a:r>
          </a:p>
          <a:p>
            <a:pPr>
              <a:spcBef>
                <a:spcPts val="300"/>
              </a:spcBef>
              <a:buClr>
                <a:srgbClr val="008679"/>
              </a:buClr>
              <a:buAutoNum type="arabicPlain" startAt="2021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78" y="1993587"/>
            <a:ext cx="3734838" cy="27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4509570" y="4768085"/>
            <a:ext cx="1800200" cy="216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Lagerzubau Mitte 2018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8015C6D-237B-8345-B2BE-6CA345FF0BAB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04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AFB19D1-4981-6246-B768-D932CD241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22300CE5-3770-F342-837E-386755B0DBC7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87CD02AE-2CE8-F949-9CD7-96A56E91701A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D104CA64-42B1-A642-99F7-395EDEED6C85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FIRMENGESCHICHTE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68D2F12F-01C5-FD41-ABB5-7B7FD4A711F1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C9BF4564-8BCC-4D4B-8128-6BEF57EDB212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2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784249"/>
            <a:ext cx="3090454" cy="430135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</a:pPr>
            <a:r>
              <a:rPr lang="de-AT" sz="1600" dirty="0">
                <a:solidFill>
                  <a:srgbClr val="008679"/>
                </a:solidFill>
              </a:rPr>
              <a:t>HEUTE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180 Kunden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Elektronik, Automobil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Lebensmittel, 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Verpackungsindustrie 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viele mehr….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3&amp;4 – Schichtbetrieb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Produktionsfläche: 7000m²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Herstellungsverfahren: Spritzguss und 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Vacuum-Formen</a:t>
            </a:r>
            <a:endParaRPr lang="de-AT" sz="1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4717126" cy="354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3587254" y="5430666"/>
            <a:ext cx="936104" cy="134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Produktion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AA278F4-6E69-A146-82D4-55A013C3BC25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05</a:t>
            </a: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31A8C4B1-8247-414E-B301-67EBB5BB0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6F4743D-41FE-DD4B-911D-A3B8A5F3BD77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CCA659E-15A6-324D-AA55-8FE47FEA4435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BD37EDBF-777F-184C-AD31-9B6AD01FC948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AKTUELL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A4B65ABC-90FE-1143-A7EE-9C9DA5CCC2B8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32971603-8F4A-2546-8557-8B083F67D453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766656"/>
            <a:ext cx="3168352" cy="4390957"/>
          </a:xfrm>
        </p:spPr>
        <p:txBody>
          <a:bodyPr>
            <a:normAutofit/>
          </a:bodyPr>
          <a:lstStyle/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 Spritzgießmaschinen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8679"/>
                </a:solidFill>
              </a:rPr>
              <a:t>SCHLIESSKRAFTBEREICH: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 bis 1100 Tonnen</a:t>
            </a: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8679"/>
                </a:solidFill>
              </a:rPr>
              <a:t>PRODUKTION VON: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Prototypen und Serien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Stk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– 400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Stk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/Jahr)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8679"/>
                </a:solidFill>
              </a:rPr>
              <a:t>SCHUSSGEWICHTE: 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0,3 - 9000g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8679"/>
                </a:solidFill>
              </a:rPr>
              <a:t>MATERIALIEN:</a:t>
            </a:r>
          </a:p>
          <a:p>
            <a:pPr lvl="1"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Thermoplaste</a:t>
            </a:r>
          </a:p>
          <a:p>
            <a:pPr lvl="1"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PP, PA, PC, TPE, …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6D82331-30B0-A54B-9F24-86EFD3F2D1AB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06</a:t>
            </a:r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DB7287-49F4-3541-A7F0-98B597A17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FFDC212B-5485-474C-8D1B-3351926A5D41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254EFEA-0E42-8644-897B-2E6802001CA8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323D7F9-62B2-9A46-A78C-12ADF929206E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PRODUKTION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C446A9F-2C46-8747-9C07-D0C57D3B8EEF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33BF18E4-7EFE-D948-84A4-24A0628A6244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>
            <a:extLst>
              <a:ext uri="{FF2B5EF4-FFF2-40B4-BE49-F238E27FC236}">
                <a16:creationId xmlns:a16="http://schemas.microsoft.com/office/drawing/2014/main" id="{03E5F379-CF4C-334A-8206-1792F0E8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4717126" cy="354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C5BD0A4D-A5E7-AB4F-8272-E3DBFA442F92}"/>
              </a:ext>
            </a:extLst>
          </p:cNvPr>
          <p:cNvSpPr txBox="1">
            <a:spLocks/>
          </p:cNvSpPr>
          <p:nvPr/>
        </p:nvSpPr>
        <p:spPr>
          <a:xfrm>
            <a:off x="3587254" y="5430666"/>
            <a:ext cx="936104" cy="134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Produktion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8202" y="1857138"/>
            <a:ext cx="4192698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MASCHINENEQUIPMENT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Kernzüge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Roboterentnahme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Kühl-/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.-Systeme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Kühlstrecken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Verpackungsautomaten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Spritzen und Laserbeschriften vollautomatisch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 Haus konzeptionierte und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gebaute Automatisierungen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26097"/>
            <a:ext cx="4093496" cy="30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4B7F1732-6E08-FA49-BE4B-283A99991036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07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227ECE1-B4ED-3044-95DA-5BF8235DC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4AED8420-429D-1A4E-B5C2-37B5B5AC3A2B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BD0BFA46-49C1-1445-A521-933D736BE7AF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379A132-A514-2844-BCF3-BC91013D3FEE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PRODUKTION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6EEF4CE9-5EE8-B84C-AEB0-5E15DD79394F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C811678D-140B-B148-A01D-8E827D3F248F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C5BD0A4D-A5E7-AB4F-8272-E3DBFA442F92}"/>
              </a:ext>
            </a:extLst>
          </p:cNvPr>
          <p:cNvSpPr txBox="1">
            <a:spLocks/>
          </p:cNvSpPr>
          <p:nvPr/>
        </p:nvSpPr>
        <p:spPr>
          <a:xfrm>
            <a:off x="4211960" y="5009496"/>
            <a:ext cx="3294112" cy="134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Förderband Kühlstrecke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6866" y="1660744"/>
            <a:ext cx="2374462" cy="2200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ISO 9001-2015 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zertifiziert</a:t>
            </a:r>
          </a:p>
          <a:p>
            <a:pPr marL="0" indent="0"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AUFZEICHNUNG VON: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(Spritz-)Drücke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Zeiten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Maßkontrollen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904" y="1721201"/>
            <a:ext cx="5268464" cy="3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941328" y="5445288"/>
            <a:ext cx="1723020" cy="143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noProof="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80 t Spritzgießmaschine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9E60C90-0150-EA41-A57F-A6DCEBD649EF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08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C6FB60-3A2B-3E4C-8BF4-98D54E9C1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3CC0D14-9AFA-3645-AB2D-B8DBE810D12F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57A43B0D-D365-FE49-AEEB-D3B1BC98B0A5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AEFFDBE-793A-4140-A2D1-B126D2A0F41B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PRODUKTION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465B5B91-75E0-3741-9751-8C4A293DFCD3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86AE807E-FCFB-1746-A007-F8B294601E79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Bildschirmpräsentation (4:3)</PresentationFormat>
  <Paragraphs>159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Wäscheclip</dc:title>
  <dc:creator>Bernhard Lechner</dc:creator>
  <cp:lastModifiedBy>Bernhard Lechner</cp:lastModifiedBy>
  <cp:revision>330</cp:revision>
  <dcterms:created xsi:type="dcterms:W3CDTF">2012-02-25T11:45:08Z</dcterms:created>
  <dcterms:modified xsi:type="dcterms:W3CDTF">2023-05-02T16:24:30Z</dcterms:modified>
</cp:coreProperties>
</file>